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59" r:id="rId5"/>
    <p:sldId id="258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246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3D0C4-4220-4880-A08A-7E552CFE4753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EBA96-42BD-44A4-8010-55F894F91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EBA96-42BD-44A4-8010-55F894F9108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3000" r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3DAE3-EF39-4FE0-8E1F-158ADF84218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0B319-0604-4DFF-833C-723A40EE3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EVAPORATION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04" y="1214414"/>
            <a:ext cx="6000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Done by Ace </a:t>
            </a:r>
            <a:r>
              <a:rPr lang="en-US" sz="1200" dirty="0" err="1" smtClean="0">
                <a:solidFill>
                  <a:schemeClr val="bg1"/>
                </a:solidFill>
              </a:rPr>
              <a:t>Ang</a:t>
            </a:r>
            <a:r>
              <a:rPr lang="en-US" sz="1200" dirty="0" smtClean="0">
                <a:solidFill>
                  <a:schemeClr val="bg1"/>
                </a:solidFill>
              </a:rPr>
              <a:t>, 5 Victorious, </a:t>
            </a:r>
            <a:r>
              <a:rPr lang="en-US" sz="1200" dirty="0" err="1" smtClean="0">
                <a:solidFill>
                  <a:schemeClr val="bg1"/>
                </a:solidFill>
              </a:rPr>
              <a:t>Rosyth</a:t>
            </a:r>
            <a:r>
              <a:rPr lang="en-US" sz="1200" dirty="0" smtClean="0">
                <a:solidFill>
                  <a:schemeClr val="bg1"/>
                </a:solidFill>
              </a:rPr>
              <a:t> School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The Aim of my Experiment</a:t>
            </a:r>
            <a:endParaRPr lang="en-US" sz="40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85786"/>
            <a:ext cx="6858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aim of my experiment is to find out if the temperature of the room will affect the rate of evaporation of the water.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Question : If the room temperature affect the rate of evaporation of water.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Hypothesis : Yes, it will. And a hotter room will cause the water to </a:t>
            </a:r>
            <a:r>
              <a:rPr lang="en-US" sz="2000" smtClean="0">
                <a:solidFill>
                  <a:schemeClr val="bg1"/>
                </a:solidFill>
              </a:rPr>
              <a:t>evaporate quicker.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858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Basic Background Knowledge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785786"/>
            <a:ext cx="6858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Evaporation is the process of a liquid turning into its gaseous state or form.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When water evaporates, it turns into water </a:t>
            </a:r>
            <a:r>
              <a:rPr lang="en-US" sz="2000" dirty="0" err="1" smtClean="0">
                <a:solidFill>
                  <a:schemeClr val="bg1"/>
                </a:solidFill>
              </a:rPr>
              <a:t>vapour</a:t>
            </a:r>
            <a:r>
              <a:rPr lang="en-US" sz="2000" dirty="0" smtClean="0">
                <a:solidFill>
                  <a:schemeClr val="bg1"/>
                </a:solidFill>
              </a:rPr>
              <a:t>, which floats up and up and up until it reaches a certain point where it turns into a cloud due to the coldness of the area.</a:t>
            </a:r>
          </a:p>
          <a:p>
            <a:r>
              <a:rPr lang="en-US" sz="2000" dirty="0">
                <a:solidFill>
                  <a:schemeClr val="bg1"/>
                </a:solidFill>
              </a:rPr>
              <a:t/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Up to some point, the clouds get so heavy that it needs to release all the water inside of it, therefore, rain pours down.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Things that I will need</a:t>
            </a:r>
            <a:endParaRPr lang="en-US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2910"/>
            <a:ext cx="6858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3 Cups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A flask to measure the water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A notebook to record down my findings 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A pen or pencil to record down my findings on the </a:t>
            </a:r>
            <a:r>
              <a:rPr lang="en-US" sz="2000" dirty="0" smtClean="0">
                <a:solidFill>
                  <a:schemeClr val="bg1"/>
                </a:solidFill>
              </a:rPr>
              <a:t>notebook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 A thermometer to measure the temperature of the rooms</a:t>
            </a:r>
            <a:endParaRPr lang="en-US" sz="20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Location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Location 1 will be there dark and quiet storeroom, where it is </a:t>
            </a:r>
            <a:r>
              <a:rPr lang="en-US" sz="2000" dirty="0" smtClean="0">
                <a:solidFill>
                  <a:schemeClr val="bg1"/>
                </a:solidFill>
              </a:rPr>
              <a:t>hot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Location 2 will be in my room, </a:t>
            </a:r>
            <a:r>
              <a:rPr lang="en-US" sz="2000" dirty="0" smtClean="0">
                <a:solidFill>
                  <a:schemeClr val="bg1"/>
                </a:solidFill>
              </a:rPr>
              <a:t>where it is cool (In both ways </a:t>
            </a:r>
            <a:r>
              <a:rPr lang="en-US" sz="2000" dirty="0" smtClean="0">
                <a:solidFill>
                  <a:schemeClr val="bg1"/>
                </a:solidFill>
                <a:sym typeface="Wingdings" pitchFamily="2" charset="2"/>
              </a:rPr>
              <a:t>)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Location 3 will be in the fridge (not the freezer), where it is freezing </a:t>
            </a:r>
            <a:r>
              <a:rPr lang="en-US" sz="2000" dirty="0" smtClean="0">
                <a:solidFill>
                  <a:schemeClr val="bg1"/>
                </a:solidFill>
              </a:rPr>
              <a:t>cold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So in other words, the three locations will have different temperatures.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Location 1 : Hot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Location 2 : Cool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Location 3 : Freezing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 I will be doing</a:t>
            </a:r>
            <a:endParaRPr lang="en-US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2910"/>
            <a:ext cx="6858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I will be testing if water in different locations, will affect the rate of evaporation.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pPr marL="228600" indent="-228600"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I have the water ready in 3 cups. I will make sure there are equal amounts of water in each cup. I will also make sure that the water are at the same temperature.</a:t>
            </a:r>
          </a:p>
          <a:p>
            <a:pPr marL="228600" indent="-228600"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I place the cups of water in 3 different locations, letting them evaporate.</a:t>
            </a:r>
          </a:p>
          <a:p>
            <a:pPr marL="228600" indent="-228600"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Every week I will take down the volume of water left</a:t>
            </a:r>
          </a:p>
          <a:p>
            <a:pPr marL="228600" indent="-228600"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After 1 month, I will record down the final volume of water.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351</Words>
  <Application>Microsoft Office PowerPoint</Application>
  <PresentationFormat>On-screen Show (4:3)</PresentationFormat>
  <Paragraphs>39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aceang</dc:creator>
  <cp:lastModifiedBy>aceang</cp:lastModifiedBy>
  <cp:revision>16</cp:revision>
  <dcterms:created xsi:type="dcterms:W3CDTF">2010-04-22T07:32:01Z</dcterms:created>
  <dcterms:modified xsi:type="dcterms:W3CDTF">2010-04-22T10:09:02Z</dcterms:modified>
</cp:coreProperties>
</file>